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F838A3-8F77-436E-B7E1-C001E90706CC}" type="datetimeFigureOut">
              <a:rPr lang="en-US" smtClean="0"/>
              <a:t>5/26/2018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49EFFE-6F85-48AD-9186-53F35CC475CC}" type="slidenum">
              <a:rPr lang="en-US" smtClean="0"/>
              <a:t>‹#›</a:t>
            </a:fld>
            <a:endParaRPr lang="en-US"/>
          </a:p>
        </p:txBody>
      </p:sp>
    </p:spTree>
    <p:extLst>
      <p:ext uri="{BB962C8B-B14F-4D97-AF65-F5344CB8AC3E}">
        <p14:creationId xmlns:p14="http://schemas.microsoft.com/office/powerpoint/2010/main" val="1358024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Javelin</a:t>
            </a:r>
            <a:r>
              <a:rPr lang="en-US" baseline="0" dirty="0" smtClean="0"/>
              <a:t> is a spear that is thrown in competitive sports for instance in high school and Olympics (</a:t>
            </a:r>
            <a:r>
              <a:rPr lang="en-US" baseline="0" dirty="0" err="1" smtClean="0"/>
              <a:t>Duvenage</a:t>
            </a:r>
            <a:r>
              <a:rPr lang="en-US" baseline="0" dirty="0" smtClean="0"/>
              <a:t> et al. 166). The spear is made of a wooded handle and a metallic tip that is thrown as far as possible by competitors. Participation in Javelin throwing requires strength, stability, skill and technique which should be learnt by practice. </a:t>
            </a:r>
            <a:endParaRPr lang="en-US" dirty="0"/>
          </a:p>
        </p:txBody>
      </p:sp>
      <p:sp>
        <p:nvSpPr>
          <p:cNvPr id="4" name="Slide Number Placeholder 3"/>
          <p:cNvSpPr>
            <a:spLocks noGrp="1"/>
          </p:cNvSpPr>
          <p:nvPr>
            <p:ph type="sldNum" sz="quarter" idx="10"/>
          </p:nvPr>
        </p:nvSpPr>
        <p:spPr/>
        <p:txBody>
          <a:bodyPr/>
          <a:lstStyle/>
          <a:p>
            <a:fld id="{0949EFFE-6F85-48AD-9186-53F35CC475CC}" type="slidenum">
              <a:rPr lang="en-US" smtClean="0"/>
              <a:t>2</a:t>
            </a:fld>
            <a:endParaRPr lang="en-US"/>
          </a:p>
        </p:txBody>
      </p:sp>
    </p:spTree>
    <p:extLst>
      <p:ext uri="{BB962C8B-B14F-4D97-AF65-F5344CB8AC3E}">
        <p14:creationId xmlns:p14="http://schemas.microsoft.com/office/powerpoint/2010/main" val="2283807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thing to ensure here is that the hand should have a better grip on javelin</a:t>
            </a:r>
            <a:r>
              <a:rPr lang="en-US" baseline="0" dirty="0" smtClean="0"/>
              <a:t> in that it should lie along the palm but not across the palm (Lansford 416). The javelin also should be held at the grip point which is considered the center of gravity of the javelin. While also running to make a through as indicated, you should ensure that the javelin lies across your front. </a:t>
            </a:r>
          </a:p>
        </p:txBody>
      </p:sp>
      <p:sp>
        <p:nvSpPr>
          <p:cNvPr id="4" name="Slide Number Placeholder 3"/>
          <p:cNvSpPr>
            <a:spLocks noGrp="1"/>
          </p:cNvSpPr>
          <p:nvPr>
            <p:ph type="sldNum" sz="quarter" idx="10"/>
          </p:nvPr>
        </p:nvSpPr>
        <p:spPr/>
        <p:txBody>
          <a:bodyPr/>
          <a:lstStyle/>
          <a:p>
            <a:fld id="{0949EFFE-6F85-48AD-9186-53F35CC475CC}" type="slidenum">
              <a:rPr lang="en-US" smtClean="0"/>
              <a:t>3</a:t>
            </a:fld>
            <a:endParaRPr lang="en-US"/>
          </a:p>
        </p:txBody>
      </p:sp>
    </p:spTree>
    <p:extLst>
      <p:ext uri="{BB962C8B-B14F-4D97-AF65-F5344CB8AC3E}">
        <p14:creationId xmlns:p14="http://schemas.microsoft.com/office/powerpoint/2010/main" val="2919694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energy that was mentioned</a:t>
            </a:r>
            <a:r>
              <a:rPr lang="en-US" baseline="0" dirty="0" smtClean="0"/>
              <a:t> earlier is now needed here. The javelin should be pulled as back as possible so that the tip is right before the eyelashes (Lansford 416). Then with the right leg in frond and with the </a:t>
            </a:r>
            <a:r>
              <a:rPr lang="en-US" baseline="0" dirty="0" err="1" smtClean="0"/>
              <a:t>moementum</a:t>
            </a:r>
            <a:r>
              <a:rPr lang="en-US" baseline="0" dirty="0" smtClean="0"/>
              <a:t> of the aforementioned running, release the javelin with all the force. After releasing it, the left leg should step forward to provide the needed balance.  </a:t>
            </a:r>
            <a:endParaRPr lang="en-US" dirty="0"/>
          </a:p>
        </p:txBody>
      </p:sp>
      <p:sp>
        <p:nvSpPr>
          <p:cNvPr id="4" name="Slide Number Placeholder 3"/>
          <p:cNvSpPr>
            <a:spLocks noGrp="1"/>
          </p:cNvSpPr>
          <p:nvPr>
            <p:ph type="sldNum" sz="quarter" idx="10"/>
          </p:nvPr>
        </p:nvSpPr>
        <p:spPr/>
        <p:txBody>
          <a:bodyPr/>
          <a:lstStyle/>
          <a:p>
            <a:fld id="{0949EFFE-6F85-48AD-9186-53F35CC475CC}" type="slidenum">
              <a:rPr lang="en-US" smtClean="0"/>
              <a:t>4</a:t>
            </a:fld>
            <a:endParaRPr lang="en-US"/>
          </a:p>
        </p:txBody>
      </p:sp>
    </p:spTree>
    <p:extLst>
      <p:ext uri="{BB962C8B-B14F-4D97-AF65-F5344CB8AC3E}">
        <p14:creationId xmlns:p14="http://schemas.microsoft.com/office/powerpoint/2010/main" val="962574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0B54EB9-A75C-485F-8C59-874F4217D7D5}" type="datetimeFigureOut">
              <a:rPr lang="en-US" smtClean="0"/>
              <a:t>5/26/2018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FD0FC-CA92-4DFB-B033-6402333F9D72}" type="slidenum">
              <a:rPr lang="en-US" smtClean="0"/>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0B54EB9-A75C-485F-8C59-874F4217D7D5}" type="datetimeFigureOut">
              <a:rPr lang="en-US" smtClean="0"/>
              <a:t>5/26/2018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B54EB9-A75C-485F-8C59-874F4217D7D5}" type="datetimeFigureOut">
              <a:rPr lang="en-US" smtClean="0"/>
              <a:t>5/26/2018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9FD0FC-CA92-4DFB-B033-6402333F9D72}"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0B54EB9-A75C-485F-8C59-874F4217D7D5}" type="datetimeFigureOut">
              <a:rPr lang="en-US" smtClean="0"/>
              <a:t>5/26/2018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B54EB9-A75C-485F-8C59-874F4217D7D5}" type="datetimeFigureOut">
              <a:rPr lang="en-US" smtClean="0"/>
              <a:t>5/26/2018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FD0FC-CA92-4DFB-B033-6402333F9D72}" type="slidenum">
              <a:rPr lang="en-US" smtClean="0"/>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B54EB9-A75C-485F-8C59-874F4217D7D5}" type="datetimeFigureOut">
              <a:rPr lang="en-US" smtClean="0"/>
              <a:t>5/26/2018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90B54EB9-A75C-485F-8C59-874F4217D7D5}" type="datetimeFigureOut">
              <a:rPr lang="en-US" smtClean="0"/>
              <a:t>5/26/2018</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489FD0FC-CA92-4DFB-B033-6402333F9D7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to throw a javelin</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Name </a:t>
            </a:r>
          </a:p>
          <a:p>
            <a:r>
              <a:rPr lang="en-US" dirty="0" smtClean="0"/>
              <a:t>Institution </a:t>
            </a:r>
            <a:endParaRPr lang="en-US" dirty="0"/>
          </a:p>
        </p:txBody>
      </p:sp>
    </p:spTree>
    <p:extLst>
      <p:ext uri="{BB962C8B-B14F-4D97-AF65-F5344CB8AC3E}">
        <p14:creationId xmlns:p14="http://schemas.microsoft.com/office/powerpoint/2010/main" val="2049802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javelin is a light spear that is thrown in competitive sports like the Olympics or as a weapon </a:t>
            </a:r>
          </a:p>
          <a:p>
            <a:r>
              <a:rPr lang="en-US" dirty="0" smtClean="0"/>
              <a:t>Javelin is usually metal tipped and requires those throwing it to be physically fit </a:t>
            </a:r>
          </a:p>
          <a:p>
            <a:r>
              <a:rPr lang="en-US" dirty="0" smtClean="0"/>
              <a:t>The physical fitness involves building muscles especially those around the chest and the biceps </a:t>
            </a:r>
          </a:p>
          <a:p>
            <a:r>
              <a:rPr lang="en-US" dirty="0" smtClean="0"/>
              <a:t>Other than physical fitness, the javelin throwing requires skill and technique </a:t>
            </a:r>
            <a:endParaRPr lang="en-US" dirty="0"/>
          </a:p>
        </p:txBody>
      </p:sp>
    </p:spTree>
    <p:extLst>
      <p:ext uri="{BB962C8B-B14F-4D97-AF65-F5344CB8AC3E}">
        <p14:creationId xmlns:p14="http://schemas.microsoft.com/office/powerpoint/2010/main" val="1083756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Javelin throwing tips</a:t>
            </a:r>
            <a:endParaRPr lang="en-US" dirty="0"/>
          </a:p>
        </p:txBody>
      </p:sp>
      <p:sp>
        <p:nvSpPr>
          <p:cNvPr id="3" name="Content Placeholder 2"/>
          <p:cNvSpPr>
            <a:spLocks noGrp="1"/>
          </p:cNvSpPr>
          <p:nvPr>
            <p:ph idx="1"/>
          </p:nvPr>
        </p:nvSpPr>
        <p:spPr/>
        <p:txBody>
          <a:bodyPr>
            <a:normAutofit fontScale="92500"/>
          </a:bodyPr>
          <a:lstStyle/>
          <a:p>
            <a:r>
              <a:rPr lang="en-US" dirty="0" smtClean="0"/>
              <a:t>If you are right handed, put your left leg in front and hold the javelin in your right hand</a:t>
            </a:r>
          </a:p>
          <a:p>
            <a:r>
              <a:rPr lang="en-US" dirty="0" smtClean="0"/>
              <a:t>Ensure that the tip of the javelin is pointing in the direction of throw </a:t>
            </a:r>
          </a:p>
          <a:p>
            <a:r>
              <a:rPr lang="en-US" dirty="0" smtClean="0"/>
              <a:t>The javelin should be eye-level and it should be parallel to the ground. </a:t>
            </a:r>
          </a:p>
          <a:p>
            <a:r>
              <a:rPr lang="en-US" dirty="0" smtClean="0"/>
              <a:t>Run about 9 to 14 steps while keeping the javelin flexed in your hand</a:t>
            </a:r>
          </a:p>
          <a:p>
            <a:r>
              <a:rPr lang="en-US" dirty="0" smtClean="0"/>
              <a:t>When you are ready to throw, you should ensure that the body is facing the target </a:t>
            </a:r>
          </a:p>
          <a:p>
            <a:endParaRPr lang="en-US" dirty="0"/>
          </a:p>
        </p:txBody>
      </p:sp>
    </p:spTree>
    <p:extLst>
      <p:ext uri="{BB962C8B-B14F-4D97-AF65-F5344CB8AC3E}">
        <p14:creationId xmlns:p14="http://schemas.microsoft.com/office/powerpoint/2010/main" val="1049942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Releasing the javelin </a:t>
            </a:r>
            <a:endParaRPr lang="en-US" dirty="0"/>
          </a:p>
        </p:txBody>
      </p:sp>
      <p:sp>
        <p:nvSpPr>
          <p:cNvPr id="3" name="Content Placeholder 2"/>
          <p:cNvSpPr>
            <a:spLocks noGrp="1"/>
          </p:cNvSpPr>
          <p:nvPr>
            <p:ph idx="1"/>
          </p:nvPr>
        </p:nvSpPr>
        <p:spPr/>
        <p:txBody>
          <a:bodyPr>
            <a:normAutofit lnSpcReduction="10000"/>
          </a:bodyPr>
          <a:lstStyle/>
          <a:p>
            <a:r>
              <a:rPr lang="en-US" dirty="0" smtClean="0"/>
              <a:t>When about to release the javelin, the right foot should be in front</a:t>
            </a:r>
          </a:p>
          <a:p>
            <a:r>
              <a:rPr lang="en-US" dirty="0" smtClean="0"/>
              <a:t>Pull the javelin back a little bit so that the tip is near you eyes</a:t>
            </a:r>
          </a:p>
          <a:p>
            <a:r>
              <a:rPr lang="en-US" dirty="0" smtClean="0"/>
              <a:t>When making the delivery, ensure that you are facing the point where you want the javelin to land. </a:t>
            </a:r>
          </a:p>
          <a:p>
            <a:r>
              <a:rPr lang="en-US" dirty="0" smtClean="0"/>
              <a:t>Then, throw the javelin as far as you can</a:t>
            </a:r>
          </a:p>
          <a:p>
            <a:r>
              <a:rPr lang="en-US" dirty="0" smtClean="0"/>
              <a:t>After throwing, the left leg which is of course behind should produce balance by stepping forward to provide breaks as you recover </a:t>
            </a:r>
            <a:endParaRPr lang="en-US" dirty="0"/>
          </a:p>
        </p:txBody>
      </p:sp>
    </p:spTree>
    <p:extLst>
      <p:ext uri="{BB962C8B-B14F-4D97-AF65-F5344CB8AC3E}">
        <p14:creationId xmlns:p14="http://schemas.microsoft.com/office/powerpoint/2010/main" val="3483271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lnSpcReduction="10000"/>
          </a:bodyPr>
          <a:lstStyle/>
          <a:p>
            <a:r>
              <a:rPr lang="en-US" dirty="0">
                <a:solidFill>
                  <a:srgbClr val="222222"/>
                </a:solidFill>
                <a:latin typeface="Times New Roman" pitchFamily="18" charset="0"/>
                <a:cs typeface="Times New Roman" pitchFamily="18" charset="0"/>
              </a:rPr>
              <a:t>Lansford, Tom. "acquiring the skills of archery, javelin throw-</a:t>
            </a:r>
            <a:r>
              <a:rPr lang="en-US" dirty="0" err="1">
                <a:solidFill>
                  <a:srgbClr val="222222"/>
                </a:solidFill>
                <a:latin typeface="Times New Roman" pitchFamily="18" charset="0"/>
                <a:cs typeface="Times New Roman" pitchFamily="18" charset="0"/>
              </a:rPr>
              <a:t>ing</a:t>
            </a:r>
            <a:r>
              <a:rPr lang="en-US" dirty="0">
                <a:solidFill>
                  <a:srgbClr val="222222"/>
                </a:solidFill>
                <a:latin typeface="Times New Roman" pitchFamily="18" charset="0"/>
                <a:cs typeface="Times New Roman" pitchFamily="18" charset="0"/>
              </a:rPr>
              <a:t>, hunting, and horse racing. It had long been the practice of the </a:t>
            </a:r>
            <a:r>
              <a:rPr lang="en-US" dirty="0" err="1">
                <a:solidFill>
                  <a:srgbClr val="222222"/>
                </a:solidFill>
                <a:latin typeface="Times New Roman" pitchFamily="18" charset="0"/>
                <a:cs typeface="Times New Roman" pitchFamily="18" charset="0"/>
              </a:rPr>
              <a:t>Safavid</a:t>
            </a:r>
            <a:r>
              <a:rPr lang="en-US" dirty="0">
                <a:solidFill>
                  <a:srgbClr val="222222"/>
                </a:solidFill>
                <a:latin typeface="Times New Roman" pitchFamily="18" charset="0"/>
                <a:cs typeface="Times New Roman" pitchFamily="18" charset="0"/>
              </a:rPr>
              <a:t> monarchs to move peoples they had conquered." </a:t>
            </a:r>
            <a:r>
              <a:rPr lang="en-US" i="1" dirty="0">
                <a:solidFill>
                  <a:srgbClr val="222222"/>
                </a:solidFill>
                <a:latin typeface="Times New Roman" pitchFamily="18" charset="0"/>
                <a:cs typeface="Times New Roman" pitchFamily="18" charset="0"/>
              </a:rPr>
              <a:t>Afghanistan at War: From the 18th-Century </a:t>
            </a:r>
            <a:r>
              <a:rPr lang="en-US" i="1" dirty="0" err="1">
                <a:solidFill>
                  <a:srgbClr val="222222"/>
                </a:solidFill>
                <a:latin typeface="Times New Roman" pitchFamily="18" charset="0"/>
                <a:cs typeface="Times New Roman" pitchFamily="18" charset="0"/>
              </a:rPr>
              <a:t>Durrani</a:t>
            </a:r>
            <a:r>
              <a:rPr lang="en-US" i="1" dirty="0">
                <a:solidFill>
                  <a:srgbClr val="222222"/>
                </a:solidFill>
                <a:latin typeface="Times New Roman" pitchFamily="18" charset="0"/>
                <a:cs typeface="Times New Roman" pitchFamily="18" charset="0"/>
              </a:rPr>
              <a:t> Dynasty to the 21st Century</a:t>
            </a:r>
            <a:r>
              <a:rPr lang="en-US" dirty="0">
                <a:solidFill>
                  <a:srgbClr val="222222"/>
                </a:solidFill>
                <a:latin typeface="Times New Roman" pitchFamily="18" charset="0"/>
                <a:cs typeface="Times New Roman" pitchFamily="18" charset="0"/>
              </a:rPr>
              <a:t> (2017): 416</a:t>
            </a:r>
            <a:r>
              <a:rPr lang="en-US" dirty="0" smtClean="0">
                <a:solidFill>
                  <a:srgbClr val="222222"/>
                </a:solidFill>
                <a:latin typeface="Times New Roman" pitchFamily="18" charset="0"/>
                <a:cs typeface="Times New Roman" pitchFamily="18" charset="0"/>
              </a:rPr>
              <a:t>.</a:t>
            </a:r>
          </a:p>
          <a:p>
            <a:r>
              <a:rPr lang="en-US" dirty="0" err="1">
                <a:solidFill>
                  <a:srgbClr val="222222"/>
                </a:solidFill>
                <a:latin typeface="Times New Roman" pitchFamily="18" charset="0"/>
                <a:cs typeface="Times New Roman" pitchFamily="18" charset="0"/>
              </a:rPr>
              <a:t>Duvenage</a:t>
            </a:r>
            <a:r>
              <a:rPr lang="en-US" dirty="0">
                <a:solidFill>
                  <a:srgbClr val="222222"/>
                </a:solidFill>
                <a:latin typeface="Times New Roman" pitchFamily="18" charset="0"/>
                <a:cs typeface="Times New Roman" pitchFamily="18" charset="0"/>
              </a:rPr>
              <a:t>, T., et al. "Common injuries among javelin throwers: a 10-year overview (2007-2016)." </a:t>
            </a:r>
            <a:r>
              <a:rPr lang="en-US" i="1" dirty="0">
                <a:solidFill>
                  <a:srgbClr val="222222"/>
                </a:solidFill>
                <a:latin typeface="Times New Roman" pitchFamily="18" charset="0"/>
                <a:cs typeface="Times New Roman" pitchFamily="18" charset="0"/>
              </a:rPr>
              <a:t>African Journal for Physical Activity and Health Sciences (AJPHES)</a:t>
            </a:r>
            <a:r>
              <a:rPr lang="en-US" dirty="0">
                <a:solidFill>
                  <a:srgbClr val="222222"/>
                </a:solidFill>
                <a:latin typeface="Times New Roman" pitchFamily="18" charset="0"/>
                <a:cs typeface="Times New Roman" pitchFamily="18" charset="0"/>
              </a:rPr>
              <a:t> 23.1.2 (2017): 160-171.</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62315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50</TotalTime>
  <Words>489</Words>
  <Application>Microsoft Office PowerPoint</Application>
  <PresentationFormat>On-screen Show (4:3)</PresentationFormat>
  <Paragraphs>29</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Couture</vt:lpstr>
      <vt:lpstr>How to throw a javelin</vt:lpstr>
      <vt:lpstr>Introduction </vt:lpstr>
      <vt:lpstr>Javelin throwing tips</vt:lpstr>
      <vt:lpstr>Releasing the javelin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throw a javelin</dc:title>
  <dc:creator>kk</dc:creator>
  <cp:lastModifiedBy>kk</cp:lastModifiedBy>
  <cp:revision>4</cp:revision>
  <dcterms:created xsi:type="dcterms:W3CDTF">2018-05-26T19:51:01Z</dcterms:created>
  <dcterms:modified xsi:type="dcterms:W3CDTF">2018-05-26T20:41:18Z</dcterms:modified>
</cp:coreProperties>
</file>